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</p:sldMasterIdLst>
  <p:notesMasterIdLst>
    <p:notesMasterId r:id="rId6"/>
  </p:notesMasterIdLst>
  <p:handoutMasterIdLst>
    <p:handoutMasterId r:id="rId7"/>
  </p:handoutMasterIdLst>
  <p:sldIdLst>
    <p:sldId id="404" r:id="rId5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08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6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81E2188A-CD17-4E3E-AB0E-7A5017BF1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823D623-433B-4523-9829-805747DBC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403966-49EC-441D-8D21-91751C4B42CB}" type="datetime1">
              <a:rPr lang="pt-PT" smtClean="0"/>
              <a:t>25/09/2025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F2A1CC4-7C05-4403-B82F-FA1957CDFA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B9769E3-387F-4E51-9B72-40457A518A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7460E3B-D3A0-4EBC-BAC3-B01E8FF895A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0158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0EBD1D7-1161-44A3-9F24-EFA81EC382ED}" type="datetime1">
              <a:rPr lang="pt-PT" smtClean="0"/>
              <a:t>25/09/2025</a:t>
            </a:fld>
            <a:endParaRPr lang="en-US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/>
              <a:t>Clique para editar os Estilos de texto do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D0EDF81-139F-488C-872B-4720FBA6BF9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852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2688" y="1673352"/>
            <a:ext cx="5596128" cy="351129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0728" y="1674546"/>
            <a:ext cx="3401568" cy="3508908"/>
          </a:xfrm>
        </p:spPr>
        <p:txBody>
          <a:bodyPr rtlCol="0"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 noProof="0"/>
              <a:t>Clique para editar o estilo do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 com 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41520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541520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11" name="Marcador de Posição do Texto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3252" y="2011680"/>
            <a:ext cx="31089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12" name="Marcador de Posição de Conteúdo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243252" y="3127248"/>
            <a:ext cx="31089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com 2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ção da Imagem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6" name="Marcador de Posição da Imagem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9128" y="365760"/>
            <a:ext cx="4617720" cy="2578608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39128" y="3127248"/>
            <a:ext cx="4617720" cy="3054096"/>
          </a:xfrm>
        </p:spPr>
        <p:txBody>
          <a:bodyPr rtlCol="0"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c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ção da Imagem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8" name="Marcador de Posição da Imagem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4"/>
            <a:ext cx="4443984" cy="2139696"/>
          </a:xfrm>
        </p:spPr>
        <p:txBody>
          <a:bodyPr rtlCol="0" anchor="b"/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7" name="Marcador de Posição do Texto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898648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8" name="Marcador de Posição do Texto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3639312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  <p:sp>
        <p:nvSpPr>
          <p:cNvPr id="9" name="Marcador de Posição do Texto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199" y="4389120"/>
            <a:ext cx="4443984" cy="594360"/>
          </a:xfrm>
        </p:spPr>
        <p:txBody>
          <a:bodyPr rtlCol="0"/>
          <a:lstStyle>
            <a:lvl1pPr marL="0" indent="0">
              <a:buNone/>
              <a:defRPr sz="20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áfico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078991"/>
            <a:ext cx="5266944" cy="3136392"/>
          </a:xfrm>
        </p:spPr>
        <p:txBody>
          <a:bodyPr rtlCol="0" anchor="b">
            <a:normAutofit/>
          </a:bodyPr>
          <a:lstStyle>
            <a:lvl1pPr>
              <a:defRPr sz="48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279392"/>
            <a:ext cx="5266944" cy="1500187"/>
          </a:xfrm>
        </p:spPr>
        <p:txBody>
          <a:bodyPr rtlCol="0"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vre: Forma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40080"/>
            <a:ext cx="3886200" cy="2953512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59168" y="640080"/>
            <a:ext cx="4489704" cy="5596128"/>
          </a:xfrm>
        </p:spPr>
        <p:txBody>
          <a:bodyPr rtlCol="0"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776472"/>
            <a:ext cx="3886200" cy="246888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áfico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032" y="2523744"/>
            <a:ext cx="3831336" cy="1453896"/>
          </a:xfrm>
        </p:spPr>
        <p:txBody>
          <a:bodyPr rtlCol="0"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55064" y="4087368"/>
            <a:ext cx="3319272" cy="649224"/>
          </a:xfrm>
        </p:spPr>
        <p:txBody>
          <a:bodyPr rtlCol="0"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com 4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Posição da Imagem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3" name="Marcador de Posição da Imagem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200400" cy="2103436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643186"/>
            <a:ext cx="3816096" cy="3529014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 rtlCol="0"/>
          <a:lstStyle>
            <a:lvl1pPr algn="l">
              <a:defRPr/>
            </a:lvl1pPr>
          </a:lstStyle>
          <a:p>
            <a:pPr algn="l" rtl="0"/>
            <a:r>
              <a:rPr lang="pt-PT" noProof="0"/>
              <a:t>Título da Apresentação</a:t>
            </a:r>
          </a:p>
        </p:txBody>
      </p:sp>
      <p:sp>
        <p:nvSpPr>
          <p:cNvPr id="19" name="Marcador de Posição da Imagem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0" name="Marcador de Posição da Imagem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rtlCol="0" anchor="ctr"/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vre: Forma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rtlCol="0"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Cargo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15" name="Marcador de Posição de Conteúdo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35763" y="712788"/>
            <a:ext cx="4618037" cy="5432425"/>
          </a:xfrm>
        </p:spPr>
        <p:txBody>
          <a:bodyPr rtlCol="0" anchor="ctr"/>
          <a:lstStyle>
            <a:lvl1pPr marL="0" indent="0">
              <a:buNone/>
              <a:defRPr sz="1800"/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com 2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osição da Imagem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15" name="Marcador de Posição da Imagem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rtlCol="0" anchor="b">
            <a:normAutofit/>
          </a:bodyPr>
          <a:lstStyle>
            <a:lvl1pPr algn="r">
              <a:defRPr sz="4800"/>
            </a:lvl1pPr>
          </a:lstStyle>
          <a:p>
            <a:pPr rtl="0"/>
            <a:r>
              <a:rPr lang="pt-PT" noProof="0"/>
              <a:t>Título aqui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 rtlCol="0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 noProof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1680"/>
            <a:ext cx="1051560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áfico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416" y="2002536"/>
            <a:ext cx="5541264" cy="214884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8" name="Marcador de Posição do Texto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056" y="4297680"/>
            <a:ext cx="4434840" cy="1188720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Posição da Imagem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2" name="Marcador de Posição da Imagem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3" name="Marcador de Posição da Imagem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4" name="Marcador de Posição da Imagem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35" name="Marcador de Posição da Imagem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/>
            </a:lvl1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61" name="Marcador de Posição do Texto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2" name="Marcador de Posição do Texto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3" name="Marcador de Posição do Texto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4" name="Marcador de Posição do Texto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5" name="Marcador de Posição do Texto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6" name="Marcador de Posição do Texto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7" name="Marcador de Posição do Texto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68" name="Marcador de Posição do Texto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  <p:sp>
        <p:nvSpPr>
          <p:cNvPr id="69" name="Marcador de Posição do Texto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70" name="Marcador de Posição do Texto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rtlCol="0"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 rtl="0"/>
            <a:r>
              <a:rPr lang="pt-PT" noProof="0"/>
              <a:t>Cargo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vre: Forma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11680"/>
            <a:ext cx="493776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19088" y="2011680"/>
            <a:ext cx="4937760" cy="4160520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19088" y="2011680"/>
            <a:ext cx="4937760" cy="950976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19088" y="3127248"/>
            <a:ext cx="4937760" cy="30632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pt-PT" noProof="0"/>
              <a:t>03/09/20XX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  <a:p>
            <a:pPr lvl="4" rtl="0"/>
            <a:r>
              <a:rPr lang="pt-PT" noProof="0" dirty="0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03/09/20XX</a:t>
            </a:r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/>
              <a:t>Título da Apresentação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9713C8C-8E70-45D5-AE59-23E60168254E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xabay.com/pt/jornal-papel-manchete-brown-di%C3%A1ria-34126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pixabay.com/pt/illustrations/letra-madeira-alfabeto-gr%C3%A1fico-m-1442857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278FAAB-8DFA-4475-B8B6-51A3ED19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246" y="200809"/>
            <a:ext cx="3886200" cy="632909"/>
          </a:xfrm>
        </p:spPr>
        <p:txBody>
          <a:bodyPr rtlCol="0" anchor="b">
            <a:normAutofit/>
          </a:bodyPr>
          <a:lstStyle/>
          <a:p>
            <a:pPr rtl="0"/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COMUNICADO !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05F6254-6D59-474B-3166-20163D47F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9792" y="833718"/>
            <a:ext cx="7079877" cy="559612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É com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grande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entusisamo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anunciamos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official do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nosso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Jornal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Escolar:</a:t>
            </a:r>
          </a:p>
          <a:p>
            <a:pPr algn="ctr">
              <a:lnSpc>
                <a:spcPct val="150000"/>
              </a:lnSpc>
            </a:pPr>
            <a:r>
              <a:rPr lang="en-US" sz="3600" b="1" i="1" dirty="0">
                <a:solidFill>
                  <a:srgbClr val="0070C0"/>
                </a:solidFill>
                <a:latin typeface="Harlow Solid Italic" panose="04030604020F02020D02" pitchFamily="82" charset="0"/>
              </a:rPr>
              <a:t>O </a:t>
            </a:r>
            <a:r>
              <a:rPr lang="en-US" sz="3600" b="1" i="1" dirty="0" err="1">
                <a:solidFill>
                  <a:srgbClr val="0070C0"/>
                </a:solidFill>
                <a:latin typeface="Harlow Solid Italic" panose="04030604020F02020D02" pitchFamily="82" charset="0"/>
              </a:rPr>
              <a:t>Correio</a:t>
            </a:r>
            <a:r>
              <a:rPr lang="en-US" sz="3600" b="1" i="1" dirty="0">
                <a:solidFill>
                  <a:srgbClr val="0070C0"/>
                </a:solidFill>
                <a:latin typeface="Harlow Solid Italic" panose="04030604020F02020D02" pitchFamily="82" charset="0"/>
              </a:rPr>
              <a:t> dos </a:t>
            </a:r>
            <a:r>
              <a:rPr lang="en-US" sz="3600" b="1" i="1" dirty="0" err="1">
                <a:solidFill>
                  <a:srgbClr val="0070C0"/>
                </a:solidFill>
                <a:latin typeface="Harlow Solid Italic" panose="04030604020F02020D02" pitchFamily="82" charset="0"/>
              </a:rPr>
              <a:t>Miúdos</a:t>
            </a:r>
            <a:r>
              <a:rPr lang="en-US" sz="3600" b="1" i="1" dirty="0">
                <a:solidFill>
                  <a:srgbClr val="0070C0"/>
                </a:solidFill>
                <a:latin typeface="Harlow Solid Italic" panose="04030604020F02020D02" pitchFamily="82" charset="0"/>
              </a:rPr>
              <a:t>  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processo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escolha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envolveu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participação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comunidade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 escolar,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alguns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Avós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Coração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Assistentes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Técnicas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Lares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refletindo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espírito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colaboração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criatividade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identidade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transmitiremos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cada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edição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Jornal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Escolar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b="1" i="1" dirty="0">
                <a:solidFill>
                  <a:srgbClr val="0070C0"/>
                </a:solidFill>
                <a:latin typeface="Harlow Solid Italic" panose="04030604020F02020D02" pitchFamily="82" charset="0"/>
                <a:ea typeface="HGMaruGothicMPRO" panose="020B0400000000000000" pitchFamily="34" charset="-128"/>
                <a:cs typeface="Arial" panose="020B0604020202020204" pitchFamily="34" charset="0"/>
              </a:rPr>
              <a:t>O </a:t>
            </a:r>
            <a:r>
              <a:rPr lang="en-US" sz="2400" b="1" i="1" dirty="0" err="1">
                <a:solidFill>
                  <a:srgbClr val="0070C0"/>
                </a:solidFill>
                <a:latin typeface="Harlow Solid Italic" panose="04030604020F02020D02" pitchFamily="82" charset="0"/>
                <a:ea typeface="HGMaruGothicMPRO" panose="020B0400000000000000" pitchFamily="34" charset="-128"/>
                <a:cs typeface="Arial" panose="020B0604020202020204" pitchFamily="34" charset="0"/>
              </a:rPr>
              <a:t>Correio</a:t>
            </a:r>
            <a:r>
              <a:rPr lang="en-US" sz="2400" b="1" i="1" dirty="0">
                <a:solidFill>
                  <a:srgbClr val="0070C0"/>
                </a:solidFill>
                <a:latin typeface="Harlow Solid Italic" panose="04030604020F02020D02" pitchFamily="82" charset="0"/>
                <a:ea typeface="HGMaruGothicMPRO" panose="020B0400000000000000" pitchFamily="34" charset="-128"/>
                <a:cs typeface="Arial" panose="020B0604020202020204" pitchFamily="34" charset="0"/>
              </a:rPr>
              <a:t> dos </a:t>
            </a:r>
            <a:r>
              <a:rPr lang="en-US" sz="2400" b="1" i="1" dirty="0" err="1">
                <a:solidFill>
                  <a:srgbClr val="0070C0"/>
                </a:solidFill>
                <a:latin typeface="Harlow Solid Italic" panose="04030604020F02020D02" pitchFamily="82" charset="0"/>
                <a:ea typeface="HGMaruGothicMPRO" panose="020B0400000000000000" pitchFamily="34" charset="-128"/>
                <a:cs typeface="Arial" panose="020B0604020202020204" pitchFamily="34" charset="0"/>
              </a:rPr>
              <a:t>Miúdos</a:t>
            </a:r>
            <a:r>
              <a:rPr lang="en-US" sz="2400" b="1" i="1" dirty="0">
                <a:solidFill>
                  <a:srgbClr val="0070C0"/>
                </a:solidFill>
                <a:latin typeface="Harlow Solid Italic" panose="04030604020F02020D02" pitchFamily="82" charset="0"/>
                <a:ea typeface="HGMaruGothicMPRO" panose="020B0400000000000000" pitchFamily="34" charset="-128"/>
                <a:cs typeface="Arial" panose="020B0604020202020204" pitchFamily="34" charset="0"/>
              </a:rPr>
              <a:t>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espaço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dedicado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divulgação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notícias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entrevistas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artigos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opinião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trabalhos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criativos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nossa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comunidade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é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incentivar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leitura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escrita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pensamento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crítico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além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fortalecer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laços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alunos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professores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funcionários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famílias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primeira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edição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preparação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contará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conteúdos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produzidos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estudantes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sob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orientação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equipa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editorial.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Agradecemos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contribuíram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momento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especial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convidamos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comunidade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escolar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acompanhar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participar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ativamente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novo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projeto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Coordenadora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Projeto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Profª. Anabela Rodrigues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14" name="Date Placeholder 4">
            <a:extLst>
              <a:ext uri="{FF2B5EF4-FFF2-40B4-BE49-F238E27FC236}">
                <a16:creationId xmlns:a16="http://schemas.microsoft.com/office/drawing/2014/main" id="{F3451845-DBBB-3F7C-B68A-7FC7F6A8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61233" y="6173787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pt-PT" noProof="0" dirty="0"/>
              <a:t>		25/09/2025</a:t>
            </a: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1327B37E-2160-E443-C638-F80FCFDA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9713C8C-8E70-45D5-AE59-23E60168254E}" type="slidenum">
              <a:rPr lang="pt-PT" noProof="0" smtClean="0"/>
              <a:pPr rtl="0">
                <a:spcAft>
                  <a:spcPts val="600"/>
                </a:spcAft>
              </a:pPr>
              <a:t>1</a:t>
            </a:fld>
            <a:endParaRPr lang="pt-PT" noProof="0"/>
          </a:p>
        </p:txBody>
      </p:sp>
      <p:pic>
        <p:nvPicPr>
          <p:cNvPr id="10" name="Imagem 9" descr="Uma imagem com instrumento de escrita, Consumíveis de escritório, lápis, Ferramentas de marcação&#10;&#10;Os conteúdos gerados por IA poderão estar incorretos.">
            <a:extLst>
              <a:ext uri="{FF2B5EF4-FFF2-40B4-BE49-F238E27FC236}">
                <a16:creationId xmlns:a16="http://schemas.microsoft.com/office/drawing/2014/main" id="{9DA9E821-A730-44B8-A859-986239261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78136" y="1183790"/>
            <a:ext cx="487182" cy="573741"/>
          </a:xfrm>
          <a:prstGeom prst="rect">
            <a:avLst/>
          </a:prstGeom>
        </p:spPr>
      </p:pic>
      <p:pic>
        <p:nvPicPr>
          <p:cNvPr id="13" name="Imagem 12" descr="Uma imagem com design, ferramenta&#10;&#10;Os conteúdos gerados por IA poderão estar incorretos.">
            <a:extLst>
              <a:ext uri="{FF2B5EF4-FFF2-40B4-BE49-F238E27FC236}">
                <a16:creationId xmlns:a16="http://schemas.microsoft.com/office/drawing/2014/main" id="{66BD35CD-3466-44C8-83C9-3809792A39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824578" y="3738299"/>
            <a:ext cx="4142591" cy="298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27740"/>
      </p:ext>
    </p:extLst>
  </p:cSld>
  <p:clrMapOvr>
    <a:masterClrMapping/>
  </p:clrMapOvr>
</p:sld>
</file>

<file path=ppt/theme/theme1.xml><?xml version="1.0" encoding="utf-8"?>
<a:theme xmlns:a="http://schemas.openxmlformats.org/drawingml/2006/main" name="Pincel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932_TF89080264_Win32" id="{99D71208-D8C6-449C-9C2C-2D2B7938FD35}" vid="{915A0FC4-1903-4B57-B2F1-7C82DEE7713B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{50FD932F-2D80-4C01-879E-F252E6A8A0C6}TFe853cc32-c8a5-4d3d-be72-f0da08ad1ebde59db1d8_win32-c885f01ea704</Template>
  <TotalTime>268</TotalTime>
  <Words>174</Words>
  <Application>Microsoft Office PowerPoint</Application>
  <PresentationFormat>Ecrã Panorâmico</PresentationFormat>
  <Paragraphs>12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Elephant</vt:lpstr>
      <vt:lpstr>Harlow Solid Italic</vt:lpstr>
      <vt:lpstr>Pincel</vt:lpstr>
      <vt:lpstr>COMUNICADO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Pincel</dc:title>
  <dc:creator>Anabela Rodrigues</dc:creator>
  <cp:lastModifiedBy>Anabela Rodrigues</cp:lastModifiedBy>
  <cp:revision>7</cp:revision>
  <dcterms:created xsi:type="dcterms:W3CDTF">2025-09-24T21:09:24Z</dcterms:created>
  <dcterms:modified xsi:type="dcterms:W3CDTF">2025-09-25T13:37:08Z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